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256" r:id="rId2"/>
    <p:sldId id="32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56"/>
            <p14:sldId id="32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8447" autoAdjust="0"/>
  </p:normalViewPr>
  <p:slideViewPr>
    <p:cSldViewPr snapToGrid="0" showGuides="1">
      <p:cViewPr varScale="1">
        <p:scale>
          <a:sx n="85" d="100"/>
          <a:sy n="85" d="100"/>
        </p:scale>
        <p:origin x="1459" y="58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41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</a:t>
            </a:r>
            <a:r>
              <a:rPr lang="en-US" altLang="ko-KR" sz="3000" dirty="0" smtClean="0"/>
              <a:t>03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ko-KR" altLang="en-US" sz="3000" dirty="0" smtClean="0"/>
              <a:t>실력을 업그레이드하는</a:t>
            </a:r>
            <a:r>
              <a:rPr lang="en-US" altLang="ko-KR" sz="3000" dirty="0" smtClean="0"/>
              <a:t/>
            </a:r>
            <a:br>
              <a:rPr lang="en-US" altLang="ko-KR" sz="3000" dirty="0" smtClean="0"/>
            </a:br>
            <a:r>
              <a:rPr lang="ko-KR" altLang="en-US" sz="3000" dirty="0" err="1" smtClean="0"/>
              <a:t>트렌디한</a:t>
            </a:r>
            <a:r>
              <a:rPr lang="ko-KR" altLang="en-US" sz="3000" dirty="0" smtClean="0"/>
              <a:t> 이미지 활용 예제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5529943" y="1175695"/>
            <a:ext cx="6266148" cy="1882567"/>
          </a:xfrm>
        </p:spPr>
        <p:txBody>
          <a:bodyPr/>
          <a:lstStyle/>
          <a:p>
            <a:pPr algn="ctr"/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</a:p>
          <a:p>
            <a:pPr algn="ctr"/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6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활용편</a:t>
            </a:r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6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22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반사된 풍경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76" y="1158379"/>
            <a:ext cx="3619500" cy="50928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10" y="4206614"/>
            <a:ext cx="4356953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0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반사된 풍경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18324" y="57713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02" y="1503623"/>
            <a:ext cx="6467330" cy="37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9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반사된 풍경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72604" y="57408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23" y="1509634"/>
            <a:ext cx="6920761" cy="37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7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반사된 풍경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923124" y="586275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00" y="1397598"/>
            <a:ext cx="6209129" cy="40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사진에 콜라주 드로잉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잘라낸 이미지에 디지털 </a:t>
            </a:r>
            <a:r>
              <a:rPr lang="ko-KR" altLang="en-US" sz="3200" b="1" dirty="0" err="1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드로잉하기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6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사진에 콜라주 드로잉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47" y="1256347"/>
            <a:ext cx="3827145" cy="5174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2" y="3843813"/>
            <a:ext cx="4601955" cy="20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사진에 콜라주 드로잉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20" y="1406842"/>
            <a:ext cx="6643464" cy="3881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307552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0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사진에 콜라주 드로잉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40496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24" y="1553527"/>
            <a:ext cx="7550534" cy="36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7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사진에 콜라주 드로잉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92644" y="57255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66" y="1480184"/>
            <a:ext cx="6810435" cy="35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밝게 빛나는 소년 합성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en-US" altLang="ko-KR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Blur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필터로 은은하게 빛나는 효과 내기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49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478607" y="3669330"/>
            <a:ext cx="11713393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달 합성 디자인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도형 속성을 가진 이미지를 간단하게 합성하기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반사된 풍경 디자인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잘라낸 부분 이미지로 디자인하기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03.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사진에 콜라주 드로잉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잘라낸 이미지에 디지털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드로잉하기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04.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밝게 빛나는 소년 합성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Blur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필터로 은은하게 빛나는 효과 내기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05.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마카롱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패턴 만들기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스마트 오브젝트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레이어를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활용한 패턴 디자인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06.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빈티지한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인물 포스터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펜 도구를 이용하여 선택 영역 만들기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07.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캐릭터 애니메이션 디자인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관절을 분리시켜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GIF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애니메이션 만들기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08.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조명이 깜빡이는 애니메이션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애니메이션의 타이밍 조절하기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09. SNS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에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100%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활용할 카드 뉴스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사진과 문자를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클리핑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마스크로 적용</a:t>
            </a:r>
            <a:endParaRPr lang="en-US" altLang="ko-KR" sz="2600" b="1" dirty="0" smtClean="0">
              <a:solidFill>
                <a:schemeClr val="accent2"/>
              </a:solidFill>
            </a:endParaRPr>
          </a:p>
          <a:p>
            <a:r>
              <a:rPr lang="en-US" altLang="ko-KR" sz="2600" b="1" dirty="0" smtClean="0">
                <a:solidFill>
                  <a:schemeClr val="accent2"/>
                </a:solidFill>
              </a:rPr>
              <a:t>LESSON 10. 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몽환적인 느낌의 페인팅 기법 </a:t>
            </a:r>
            <a:r>
              <a:rPr lang="en-US" altLang="ko-KR" sz="26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600" b="1" dirty="0" err="1" smtClean="0">
                <a:solidFill>
                  <a:schemeClr val="accent2"/>
                </a:solidFill>
              </a:rPr>
              <a:t>블렌딩</a:t>
            </a:r>
            <a:r>
              <a:rPr lang="ko-KR" altLang="en-US" sz="2600" b="1" dirty="0" smtClean="0">
                <a:solidFill>
                  <a:schemeClr val="accent2"/>
                </a:solidFill>
              </a:rPr>
              <a:t> 모드 이용해 이중 노출 효과</a:t>
            </a:r>
            <a:endParaRPr lang="en-US" altLang="ko-KR" sz="2600" b="1" dirty="0">
              <a:solidFill>
                <a:schemeClr val="accent2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398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밝게 빛나는 소년 합성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07" y="1503044"/>
            <a:ext cx="5977187" cy="4349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54" y="3677601"/>
            <a:ext cx="4255008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2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밝게 빛나는 소년 합성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94524" y="59541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03" y="1438275"/>
            <a:ext cx="6962775" cy="40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밝게 빛나는 소년 합성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4212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53" y="1474470"/>
            <a:ext cx="7359276" cy="39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밝게 빛나는 소년 합성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01204" y="59541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67" y="1374457"/>
            <a:ext cx="6369019" cy="40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 </a:t>
            </a:r>
            <a:r>
              <a:rPr lang="ko-KR" altLang="en-US" sz="40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오브젝트 </a:t>
            </a:r>
            <a:r>
              <a:rPr lang="ko-KR" altLang="en-US" sz="3200" b="1" dirty="0" err="1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레이어를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활용한 패턴 디자인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56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14" y="1079182"/>
            <a:ext cx="3857625" cy="54757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2" y="4045660"/>
            <a:ext cx="4323164" cy="16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3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34" y="1330642"/>
            <a:ext cx="6549715" cy="4018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3075524" y="59541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97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481164" y="590847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582102"/>
            <a:ext cx="7089582" cy="38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6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01204" y="56951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52" y="1424940"/>
            <a:ext cx="7043738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0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마카롱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패턴 만들기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3014564" y="59694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0" y="1362075"/>
            <a:ext cx="6180562" cy="41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8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속성을 가진 이미지를 간단하게 합성하기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9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 </a:t>
            </a:r>
            <a:r>
              <a:rPr lang="ko-KR" altLang="en-US" sz="40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펜 도구를 이용하여 선택 영역 만들기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31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1657825"/>
            <a:ext cx="5975550" cy="43367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42" y="3948112"/>
            <a:ext cx="4066029" cy="182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27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99" y="1400174"/>
            <a:ext cx="7311185" cy="3918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5548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0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2688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57" y="1429702"/>
            <a:ext cx="7156715" cy="38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6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25004" y="57713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" y="1586864"/>
            <a:ext cx="6702618" cy="36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63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빈티지한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인물 포스터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48804" y="58475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59" y="1567814"/>
            <a:ext cx="6948061" cy="37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관절을 분리시켜 </a:t>
            </a:r>
            <a:r>
              <a:rPr lang="en-US" altLang="ko-KR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GIF 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 만들기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56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7" y="1172527"/>
            <a:ext cx="4896913" cy="53805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0" y="2029243"/>
            <a:ext cx="7289116" cy="200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8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55484" y="567987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09" y="1486852"/>
            <a:ext cx="6535170" cy="36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5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64044" y="57255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17" y="1519237"/>
            <a:ext cx="6878723" cy="36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02" y="1353502"/>
            <a:ext cx="4491990" cy="4622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92" y="4067174"/>
            <a:ext cx="4293708" cy="12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80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92644" y="59694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07" y="1227772"/>
            <a:ext cx="7033335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3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64044" y="58170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64" y="1724024"/>
            <a:ext cx="7021433" cy="35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2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48804" y="57713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572577"/>
            <a:ext cx="6827790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92644" y="586275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90" y="1460182"/>
            <a:ext cx="6748001" cy="3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42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 애니메이션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907884" y="57255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9" y="1485900"/>
            <a:ext cx="684203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83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애니메이션의 효과적인 타이밍 조절하기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178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955357"/>
            <a:ext cx="5572125" cy="37995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18" y="4896801"/>
            <a:ext cx="6590348" cy="1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74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25004" y="57713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31" y="1428749"/>
            <a:ext cx="6904029" cy="37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14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25004" y="56646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1432560"/>
            <a:ext cx="673608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56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01204" y="57408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91" y="1495425"/>
            <a:ext cx="6810375" cy="36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9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18" y="1377690"/>
            <a:ext cx="6995547" cy="424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18324" y="586275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44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조명이 깜빡이는 애니메이션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62164" y="56493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1690687"/>
            <a:ext cx="6430639" cy="33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52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 SNS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사진과 문자를 </a:t>
            </a:r>
            <a:r>
              <a:rPr lang="ko-KR" altLang="en-US" sz="3200" b="1" dirty="0" err="1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클리핑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마스크로 적용하기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919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97" y="1403985"/>
            <a:ext cx="4630103" cy="4789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52" y="3896793"/>
            <a:ext cx="3984261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90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62164" y="56646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54" y="1445894"/>
            <a:ext cx="6944903" cy="37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7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00799" y="5531954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421" y="1461134"/>
            <a:ext cx="6822759" cy="36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31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675698" y="5478165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9" y="1531620"/>
            <a:ext cx="6729181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96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22107" y="56951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59" y="1438275"/>
            <a:ext cx="6941040" cy="387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2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09. SNS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100%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활용할 카드 뉴스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66329" y="5757864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84" y="1376755"/>
            <a:ext cx="6861322" cy="38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89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몽환적인 느낌의 페인팅 기법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err="1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블렌딩</a:t>
            </a:r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모드 이용해 이중 노출 효과 적용하기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26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몽환적인 느낌의 페인팅 기법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37" y="1488757"/>
            <a:ext cx="5281426" cy="4211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60" y="3764280"/>
            <a:ext cx="3855720" cy="15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25004" y="564939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16" y="1418990"/>
            <a:ext cx="6853260" cy="36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17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몽환적인 느낌의 페인팅 기법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954501" y="5730969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75" y="1572969"/>
            <a:ext cx="6171248" cy="37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64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몽환적인 느낌의 페인팅 기법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766241" y="567718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35" y="1648384"/>
            <a:ext cx="6586636" cy="35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29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몽환적인 느낌의 페인팅 기법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802100" y="5426169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97" y="1441132"/>
            <a:ext cx="6851185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8683" y="2906415"/>
            <a:ext cx="8465275" cy="1288868"/>
          </a:xfrm>
        </p:spPr>
        <p:txBody>
          <a:bodyPr/>
          <a:lstStyle/>
          <a:p>
            <a:pPr algn="r"/>
            <a:r>
              <a:rPr lang="ko-KR" altLang="en-US" sz="40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4000" b="1" dirty="0" smtClean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332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53" y="1163002"/>
            <a:ext cx="6851877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47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91" y="1745932"/>
            <a:ext cx="6849001" cy="3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9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10" y="1832610"/>
            <a:ext cx="6971764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5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8" y="1056322"/>
            <a:ext cx="6207247" cy="54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76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50" y="1115377"/>
            <a:ext cx="6102483" cy="54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ko-KR" altLang="en-US" sz="2400" b="1" dirty="0" err="1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81" y="1781174"/>
            <a:ext cx="7174222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511644" y="581703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70" y="1563427"/>
            <a:ext cx="7203518" cy="38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6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 합성 디자인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0DB1BF-6DA2-40F0-90EC-2841D727E487}"/>
              </a:ext>
            </a:extLst>
          </p:cNvPr>
          <p:cNvSpPr txBox="1"/>
          <p:nvPr/>
        </p:nvSpPr>
        <p:spPr>
          <a:xfrm>
            <a:off x="2344004" y="5771311"/>
            <a:ext cx="81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※ </a:t>
            </a:r>
            <a:r>
              <a:rPr lang="ko-KR" altLang="en-US" b="1" dirty="0">
                <a:solidFill>
                  <a:srgbClr val="0070C0"/>
                </a:solidFill>
              </a:rPr>
              <a:t>교재의 상세 과정을 참고하여 실습을 진행합니다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79" y="1433981"/>
            <a:ext cx="7033721" cy="37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03443" y="2647335"/>
            <a:ext cx="8465275" cy="1288868"/>
          </a:xfrm>
        </p:spPr>
        <p:txBody>
          <a:bodyPr/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40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 </a:t>
            </a:r>
            <a:r>
              <a:rPr lang="ko-KR" altLang="en-US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반사된 풍경 디자인 </a:t>
            </a:r>
            <a:r>
              <a:rPr lang="en-US" altLang="ko-KR" sz="400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pPr algn="r"/>
            <a:r>
              <a:rPr lang="ko-KR" altLang="en-US" sz="3200" b="1" dirty="0" smtClean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잘라낸 부분 이미지로 디자인하기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9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20968</TotalTime>
  <Words>953</Words>
  <Application>Microsoft Office PowerPoint</Application>
  <PresentationFormat>와이드스크린</PresentationFormat>
  <Paragraphs>132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03 실력을 업그레이드하는 트렌디한 이미지 활용 예제</vt:lpstr>
      <vt:lpstr>PowerPoint 프레젠테이션</vt:lpstr>
      <vt:lpstr>PowerPoint 프레젠테이션</vt:lpstr>
      <vt:lpstr>LESSON 01. 달 합성 디자인</vt:lpstr>
      <vt:lpstr>LESSON 01. 달 합성 디자인</vt:lpstr>
      <vt:lpstr>LESSON 01. 달 합성 디자인</vt:lpstr>
      <vt:lpstr>LESSON 01. 달 합성 디자인</vt:lpstr>
      <vt:lpstr>LESSON 01. 달 합성 디자인</vt:lpstr>
      <vt:lpstr>PowerPoint 프레젠테이션</vt:lpstr>
      <vt:lpstr>LESSON 02. 반사된 풍경 디자인</vt:lpstr>
      <vt:lpstr>LESSON 02. 반사된 풍경 디자인</vt:lpstr>
      <vt:lpstr>LESSON 02. 반사된 풍경 디자인</vt:lpstr>
      <vt:lpstr>LESSON 02. 반사된 풍경 디자인</vt:lpstr>
      <vt:lpstr>PowerPoint 프레젠테이션</vt:lpstr>
      <vt:lpstr>LESSON 03. 사진에 콜라주 드로잉</vt:lpstr>
      <vt:lpstr>LESSON 03. 사진에 콜라주 드로잉</vt:lpstr>
      <vt:lpstr>LESSON 03. 사진에 콜라주 드로잉</vt:lpstr>
      <vt:lpstr>LESSON 03. 사진에 콜라주 드로잉</vt:lpstr>
      <vt:lpstr>PowerPoint 프레젠테이션</vt:lpstr>
      <vt:lpstr>LESSON 04. 밝게 빛나는 소년 합성</vt:lpstr>
      <vt:lpstr>LESSON 04. 밝게 빛나는 소년 합성</vt:lpstr>
      <vt:lpstr>LESSON 04. 밝게 빛나는 소년 합성</vt:lpstr>
      <vt:lpstr>LESSON 04. 밝게 빛나는 소년 합성</vt:lpstr>
      <vt:lpstr>PowerPoint 프레젠테이션</vt:lpstr>
      <vt:lpstr>LESSON 05. 마카롱 패턴 만들기</vt:lpstr>
      <vt:lpstr>LESSON 05. 마카롱 패턴 만들기</vt:lpstr>
      <vt:lpstr>LESSON 05. 마카롱 패턴 만들기</vt:lpstr>
      <vt:lpstr>LESSON 05. 마카롱 패턴 만들기</vt:lpstr>
      <vt:lpstr>LESSON 05. 마카롱 패턴 만들기</vt:lpstr>
      <vt:lpstr>PowerPoint 프레젠테이션</vt:lpstr>
      <vt:lpstr>LESSON 06. 빈티지한 인물 포스터</vt:lpstr>
      <vt:lpstr>LESSON 06. 빈티지한 인물 포스터</vt:lpstr>
      <vt:lpstr>LESSON 06. 빈티지한 인물 포스터</vt:lpstr>
      <vt:lpstr>LESSON 06. 빈티지한 인물 포스터</vt:lpstr>
      <vt:lpstr>LESSON 06. 빈티지한 인물 포스터</vt:lpstr>
      <vt:lpstr>PowerPoint 프레젠테이션</vt:lpstr>
      <vt:lpstr>LESSON 07. 캐릭터 애니메이션 디자인</vt:lpstr>
      <vt:lpstr>LESSON 07. 캐릭터 애니메이션 디자인</vt:lpstr>
      <vt:lpstr>LESSON 07. 캐릭터 애니메이션 디자인</vt:lpstr>
      <vt:lpstr>LESSON 07. 캐릭터 애니메이션 디자인</vt:lpstr>
      <vt:lpstr>LESSON 07. 캐릭터 애니메이션 디자인</vt:lpstr>
      <vt:lpstr>LESSON 07. 캐릭터 애니메이션 디자인</vt:lpstr>
      <vt:lpstr>LESSON 07. 캐릭터 애니메이션 디자인</vt:lpstr>
      <vt:lpstr>LESSON 07. 캐릭터 애니메이션 디자인</vt:lpstr>
      <vt:lpstr>PowerPoint 프레젠테이션</vt:lpstr>
      <vt:lpstr>LESSON 08. 조명이 깜빡이는 애니메이션</vt:lpstr>
      <vt:lpstr>LESSON 08. 조명이 깜빡이는 애니메이션</vt:lpstr>
      <vt:lpstr>LESSON 08. 조명이 깜빡이는 애니메이션</vt:lpstr>
      <vt:lpstr>LESSON 08. 조명이 깜빡이는 애니메이션</vt:lpstr>
      <vt:lpstr>LESSON 08. 조명이 깜빡이는 애니메이션</vt:lpstr>
      <vt:lpstr>PowerPoint 프레젠테이션</vt:lpstr>
      <vt:lpstr>LESSON 09. SNS에 100% 활용할 카드 뉴스</vt:lpstr>
      <vt:lpstr>LESSON 09. SNS에 100% 활용할 카드 뉴스</vt:lpstr>
      <vt:lpstr>LESSON 09. SNS에 100% 활용할 카드 뉴스</vt:lpstr>
      <vt:lpstr>LESSON 09. SNS에 100% 활용할 카드 뉴스</vt:lpstr>
      <vt:lpstr>LESSON 09. SNS에 100% 활용할 카드 뉴스</vt:lpstr>
      <vt:lpstr>LESSON 09. SNS에 100% 활용할 카드 뉴스</vt:lpstr>
      <vt:lpstr>PowerPoint 프레젠테이션</vt:lpstr>
      <vt:lpstr>LESSON 10. 몽환적인 느낌의 페인팅 기법</vt:lpstr>
      <vt:lpstr>LESSON 10. 몽환적인 느낌의 페인팅 기법</vt:lpstr>
      <vt:lpstr>LESSON 10. 몽환적인 느낌의 페인팅 기법</vt:lpstr>
      <vt:lpstr>LESSON 10. 몽환적인 느낌의 페인팅 기법</vt:lpstr>
      <vt:lpstr>PowerPoint 프레젠테이션</vt:lpstr>
      <vt:lpstr>포토샵 실속 단축키</vt:lpstr>
      <vt:lpstr>포토샵 실속 단축키</vt:lpstr>
      <vt:lpstr>포토샵 실속 단축키</vt:lpstr>
      <vt:lpstr>포토샵 실속 단축키</vt:lpstr>
      <vt:lpstr>포토샵 실속 단축키</vt:lpstr>
      <vt:lpstr>포토샵 실속 단축키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김현진</cp:lastModifiedBy>
  <cp:revision>1195</cp:revision>
  <dcterms:created xsi:type="dcterms:W3CDTF">2012-11-28T05:21:39Z</dcterms:created>
  <dcterms:modified xsi:type="dcterms:W3CDTF">2019-05-22T08:16:05Z</dcterms:modified>
</cp:coreProperties>
</file>